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245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016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56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354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45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048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090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655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839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190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985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82649-74DC-48F0-8351-BD744791753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44289-D8B6-414D-B22A-5DF513BF8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486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i="1" dirty="0"/>
              <a:t>Мировое производство стали в </a:t>
            </a:r>
            <a:r>
              <a:rPr lang="ru-RU" sz="2800" b="1" i="1" dirty="0" smtClean="0"/>
              <a:t>2015 </a:t>
            </a:r>
            <a:r>
              <a:rPr lang="ru-RU" sz="2800" b="1" i="1" dirty="0"/>
              <a:t>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786478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ru-RU" sz="1600" dirty="0" smtClean="0"/>
              <a:t>В 2015 году произошло снижение мирового производства стали – впервые за последние 5 лет. Согласно данным ассоциации </a:t>
            </a:r>
            <a:r>
              <a:rPr lang="ru-RU" sz="1600" dirty="0" err="1" smtClean="0"/>
              <a:t>Worldsteel</a:t>
            </a:r>
            <a:r>
              <a:rPr lang="ru-RU" sz="1600" dirty="0" smtClean="0"/>
              <a:t>, </a:t>
            </a:r>
            <a:r>
              <a:rPr lang="ru-RU" sz="1600" b="1" i="1" dirty="0" smtClean="0">
                <a:solidFill>
                  <a:srgbClr val="FF0000"/>
                </a:solidFill>
              </a:rPr>
              <a:t>производство стали в мире </a:t>
            </a:r>
            <a:r>
              <a:rPr lang="ru-RU" sz="1600" dirty="0" smtClean="0"/>
              <a:t>снизилось в 2015 году по сравнению с 2014 годом на 2,8% или на 47,4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тонн до </a:t>
            </a:r>
            <a:r>
              <a:rPr lang="ru-RU" sz="1600" b="1" i="1" dirty="0" smtClean="0">
                <a:solidFill>
                  <a:srgbClr val="FF0000"/>
                </a:solidFill>
              </a:rPr>
              <a:t>1622,8 </a:t>
            </a:r>
            <a:r>
              <a:rPr lang="ru-RU" sz="1600" b="1" i="1" dirty="0" err="1" smtClean="0">
                <a:solidFill>
                  <a:srgbClr val="FF0000"/>
                </a:solidFill>
              </a:rPr>
              <a:t>млн</a:t>
            </a:r>
            <a:r>
              <a:rPr lang="ru-RU" sz="1600" b="1" i="1" dirty="0" smtClean="0">
                <a:solidFill>
                  <a:srgbClr val="FF0000"/>
                </a:solidFill>
              </a:rPr>
              <a:t> тонн</a:t>
            </a:r>
            <a:r>
              <a:rPr lang="ru-RU" sz="1600" dirty="0" smtClean="0"/>
              <a:t>. В последний раз снижение производства наблюдалось в 2009 году, но тогда оно было в несколько раз глубже – на 7,8% или на 105,0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тонн.</a:t>
            </a:r>
          </a:p>
          <a:p>
            <a:pPr marL="0" algn="just">
              <a:spcBef>
                <a:spcPts val="0"/>
              </a:spcBef>
            </a:pPr>
            <a:r>
              <a:rPr lang="ru-RU" sz="1600" dirty="0" smtClean="0"/>
              <a:t>Основная причина – сокращение спроса, усиление конкуренции и снижение цен. В целом по миру </a:t>
            </a:r>
            <a:r>
              <a:rPr lang="ru-RU" sz="1600" b="1" i="1" dirty="0" smtClean="0">
                <a:solidFill>
                  <a:srgbClr val="FF0000"/>
                </a:solidFill>
              </a:rPr>
              <a:t>снижение среднегодовой цены на прокат из углеродистой стали составило почти 25%.</a:t>
            </a:r>
          </a:p>
          <a:p>
            <a:pPr marL="0" algn="just" fontAlgn="base">
              <a:spcBef>
                <a:spcPts val="0"/>
              </a:spcBef>
            </a:pPr>
            <a:r>
              <a:rPr lang="ru-RU" sz="1600" dirty="0" smtClean="0"/>
              <a:t>Знаковым событием для мировой металлургии в 2015 году стало сокращение производства стали в Китае, которое произошло впервые с 1981 года. По сравнению с 2014 годом сокращение производства стали в КНР составило 2,3% или на 19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тонн. Тем не менее Китай остается бессменным лидером и при этом доля КНР в мировом производстве стали по итогам 2015 года даже немного выросла – до 49,5% против 49,3% годом ранее.</a:t>
            </a:r>
            <a:endParaRPr lang="ru-RU" sz="1600" dirty="0"/>
          </a:p>
          <a:p>
            <a:pPr marL="0" algn="just">
              <a:spcBef>
                <a:spcPts val="0"/>
              </a:spcBef>
            </a:pPr>
            <a:r>
              <a:rPr lang="ru-RU" sz="1600" dirty="0" smtClean="0"/>
              <a:t>Япония сохранила второе место в рейтинге, но снизила производство на 5,0% из-за сокращения внутреннего спроса и экспортных поставок. Вместе с тем из тройки крупнейших выбыли США, которые сократили производство за год более чем на 9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тонн. США были смещены с третьего места Индией, которая является одной из немногих стран, нарастивших производство в 2015 году. За год индийские металлурги увеличили производство стали на 2,3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тонн, что стало самым высоким показателем в мире.</a:t>
            </a:r>
          </a:p>
          <a:p>
            <a:pPr marL="0" algn="just">
              <a:spcBef>
                <a:spcPts val="0"/>
              </a:spcBef>
            </a:pPr>
            <a:r>
              <a:rPr lang="ru-RU" sz="1600" dirty="0" smtClean="0"/>
              <a:t>Россия за год также поднялась на одно место вверх – с 6-го на 5-ое, сместив Южную Корею.</a:t>
            </a:r>
            <a:r>
              <a:rPr lang="ru-RU" sz="1600" b="1" dirty="0" smtClean="0"/>
              <a:t> </a:t>
            </a:r>
          </a:p>
          <a:p>
            <a:pPr marL="0" algn="just">
              <a:spcBef>
                <a:spcPts val="0"/>
              </a:spcBef>
            </a:pPr>
            <a:r>
              <a:rPr lang="ru-RU" sz="1600" dirty="0" smtClean="0"/>
              <a:t>В европейских странах производство стали также снизилось по итогам 2015 года, но в меньшей степени, чем в США. В ЕС-28 спад составил всего 1,8%. </a:t>
            </a:r>
          </a:p>
          <a:p>
            <a:pPr marL="0" algn="just">
              <a:spcBef>
                <a:spcPts val="0"/>
              </a:spcBef>
            </a:pPr>
            <a:r>
              <a:rPr lang="ru-RU" sz="1600" dirty="0" smtClean="0"/>
              <a:t> Украина сохранила свое место в десятке крупнейших, но спад производства стали здесь был самым глубоким.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390749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428604"/>
            <a:ext cx="8855087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рафик СУТОЧНЫ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152401"/>
            <a:ext cx="9734550" cy="7010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График ГМ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75661" cy="5786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284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Мировое производство стали в 2015 году</vt:lpstr>
      <vt:lpstr>Слайд 2</vt:lpstr>
      <vt:lpstr>Слайд 3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сталь</dc:creator>
  <cp:lastModifiedBy>Frofessor N</cp:lastModifiedBy>
  <cp:revision>10</cp:revision>
  <dcterms:created xsi:type="dcterms:W3CDTF">2014-09-17T05:49:20Z</dcterms:created>
  <dcterms:modified xsi:type="dcterms:W3CDTF">2016-09-01T07:09:43Z</dcterms:modified>
</cp:coreProperties>
</file>